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95" r:id="rId7"/>
    <p:sldId id="296" r:id="rId8"/>
    <p:sldId id="297" r:id="rId9"/>
    <p:sldId id="298" r:id="rId10"/>
    <p:sldId id="299" r:id="rId11"/>
    <p:sldId id="261" r:id="rId12"/>
    <p:sldId id="262" r:id="rId13"/>
    <p:sldId id="263" r:id="rId14"/>
    <p:sldId id="264" r:id="rId15"/>
    <p:sldId id="266" r:id="rId16"/>
    <p:sldId id="267" r:id="rId17"/>
    <p:sldId id="278" r:id="rId18"/>
  </p:sldIdLst>
  <p:sldSz cx="9144000" cy="5143500" type="screen16x9"/>
  <p:notesSz cx="6858000" cy="9144000"/>
  <p:embeddedFontLst>
    <p:embeddedFont>
      <p:font typeface="Cousine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55EEA4-988B-492D-99E5-9B07CBB69424}">
  <a:tblStyle styleId="{FC55EEA4-988B-492D-99E5-9B07CBB694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216E642-95D0-4B56-8B43-F84085D1147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8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14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55387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6635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3372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904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1746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2980864"/>
            <a:ext cx="721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4527177" y="744699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4" name="Google Shape;14;p2"/>
          <p:cNvSpPr/>
          <p:nvPr/>
        </p:nvSpPr>
        <p:spPr>
          <a:xfrm rot="10800000">
            <a:off x="660998" y="3645100"/>
            <a:ext cx="1080000" cy="9951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15;p2"/>
          <p:cNvCxnSpPr/>
          <p:nvPr/>
        </p:nvCxnSpPr>
        <p:spPr>
          <a:xfrm>
            <a:off x="8296743" y="2299856"/>
            <a:ext cx="0" cy="2075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16" name="Google Shape;16;p2"/>
          <p:cNvSpPr/>
          <p:nvPr/>
        </p:nvSpPr>
        <p:spPr>
          <a:xfrm rot="-5400000">
            <a:off x="4525702" y="-1293868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17" name="Google Shape;17;p2"/>
          <p:cNvSpPr/>
          <p:nvPr/>
        </p:nvSpPr>
        <p:spPr>
          <a:xfrm>
            <a:off x="7216304" y="1888685"/>
            <a:ext cx="1395000" cy="12855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 rot="5400000">
            <a:off x="4527177" y="-550510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0" name="Google Shape;20;p3"/>
          <p:cNvSpPr/>
          <p:nvPr/>
        </p:nvSpPr>
        <p:spPr>
          <a:xfrm rot="-5400000">
            <a:off x="695075" y="986571"/>
            <a:ext cx="995100" cy="10662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/>
          <p:nvPr/>
        </p:nvCxnSpPr>
        <p:spPr>
          <a:xfrm>
            <a:off x="8365300" y="1345300"/>
            <a:ext cx="0" cy="16968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22" name="Google Shape;22;p3"/>
          <p:cNvSpPr/>
          <p:nvPr/>
        </p:nvSpPr>
        <p:spPr>
          <a:xfrm rot="-5400000">
            <a:off x="4525702" y="-2134011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23" name="Google Shape;23;p3"/>
          <p:cNvSpPr/>
          <p:nvPr/>
        </p:nvSpPr>
        <p:spPr>
          <a:xfrm rot="5400000">
            <a:off x="7048175" y="2866905"/>
            <a:ext cx="1285500" cy="13773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/>
          </p:nvPr>
        </p:nvSpPr>
        <p:spPr>
          <a:xfrm>
            <a:off x="921200" y="1509206"/>
            <a:ext cx="7205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4698564" y="3108819"/>
            <a:ext cx="354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1413600" y="2466600"/>
            <a:ext cx="63168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 sz="2400" b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 b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b="1"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1"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1"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1"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1"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1"/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1"/>
            </a:lvl9pPr>
          </a:lstStyle>
          <a:p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3954441" y="1078293"/>
            <a:ext cx="1212106" cy="1158543"/>
            <a:chOff x="3754950" y="1132925"/>
            <a:chExt cx="1580939" cy="1544725"/>
          </a:xfrm>
        </p:grpSpPr>
        <p:sp>
          <p:nvSpPr>
            <p:cNvPr id="30" name="Google Shape;30;p4"/>
            <p:cNvSpPr/>
            <p:nvPr/>
          </p:nvSpPr>
          <p:spPr>
            <a:xfrm>
              <a:off x="3907350" y="1285321"/>
              <a:ext cx="1329300" cy="13293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-5400000">
              <a:off x="3754950" y="1132925"/>
              <a:ext cx="1480500" cy="14805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" name="Google Shape;32;p4"/>
            <p:cNvCxnSpPr>
              <a:endCxn id="30" idx="1"/>
            </p:cNvCxnSpPr>
            <p:nvPr/>
          </p:nvCxnSpPr>
          <p:spPr>
            <a:xfrm>
              <a:off x="3890221" y="1267893"/>
              <a:ext cx="211800" cy="2121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4"/>
            <p:cNvCxnSpPr/>
            <p:nvPr/>
          </p:nvCxnSpPr>
          <p:spPr>
            <a:xfrm>
              <a:off x="5335889" y="1276425"/>
              <a:ext cx="0" cy="1393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sp>
          <p:nvSpPr>
            <p:cNvPr id="34" name="Google Shape;34;p4"/>
            <p:cNvSpPr/>
            <p:nvPr/>
          </p:nvSpPr>
          <p:spPr>
            <a:xfrm>
              <a:off x="4222975" y="1683233"/>
              <a:ext cx="698050" cy="5499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rgbClr val="FFFFFF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Arial"/>
                </a:rPr>
                <a:t>“</a:t>
              </a:r>
            </a:p>
          </p:txBody>
        </p:sp>
        <p:cxnSp>
          <p:nvCxnSpPr>
            <p:cNvPr id="35" name="Google Shape;35;p4"/>
            <p:cNvCxnSpPr>
              <a:stCxn id="30" idx="5"/>
            </p:cNvCxnSpPr>
            <p:nvPr/>
          </p:nvCxnSpPr>
          <p:spPr>
            <a:xfrm>
              <a:off x="5041979" y="2419950"/>
              <a:ext cx="253800" cy="257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4"/>
            <p:cNvCxnSpPr/>
            <p:nvPr/>
          </p:nvCxnSpPr>
          <p:spPr>
            <a:xfrm>
              <a:off x="4244700" y="1591869"/>
              <a:ext cx="6546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</p:grp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43225" y="1125000"/>
            <a:ext cx="8290800" cy="3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420778" y="1239803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4731381" y="1239803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457200" y="1234143"/>
            <a:ext cx="2631900" cy="3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3223964" y="1234143"/>
            <a:ext cx="2631900" cy="3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5990727" y="1234143"/>
            <a:ext cx="2631900" cy="3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116" y="0"/>
            <a:ext cx="91417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91700" y="96300"/>
            <a:ext cx="8966100" cy="4945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57200" y="1125000"/>
            <a:ext cx="8229600" cy="3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▪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▫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>
            <a:off x="268224" y="524256"/>
            <a:ext cx="8875776" cy="11536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Small Landlord Analysis</a:t>
            </a:r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140AD2-2ECF-D836-BE7B-8701D2D09724}"/>
              </a:ext>
            </a:extLst>
          </p:cNvPr>
          <p:cNvSpPr txBox="1"/>
          <p:nvPr/>
        </p:nvSpPr>
        <p:spPr>
          <a:xfrm>
            <a:off x="1804416" y="2815590"/>
            <a:ext cx="7046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>
                <a:latin typeface="Cousine" panose="020B0604020202020204" charset="0"/>
                <a:cs typeface="Cousine" panose="020B0604020202020204" charset="0"/>
              </a:rPr>
              <a:t>Haoran</a:t>
            </a:r>
            <a:r>
              <a:rPr lang="en-US" altLang="zh-CN" sz="2400" dirty="0">
                <a:latin typeface="Cousine" panose="020B0604020202020204" charset="0"/>
                <a:cs typeface="Cousine" panose="020B0604020202020204" charset="0"/>
              </a:rPr>
              <a:t> Yang      </a:t>
            </a:r>
            <a:r>
              <a:rPr lang="en-US" altLang="zh-CN" sz="2400" dirty="0" err="1">
                <a:latin typeface="Cousine" panose="020B0604020202020204" charset="0"/>
                <a:cs typeface="Cousine" panose="020B0604020202020204" charset="0"/>
              </a:rPr>
              <a:t>Yuesi</a:t>
            </a:r>
            <a:r>
              <a:rPr lang="en-US" altLang="zh-CN" sz="2400" dirty="0">
                <a:latin typeface="Cousine" panose="020B0604020202020204" charset="0"/>
                <a:cs typeface="Cousine" panose="020B0604020202020204" charset="0"/>
              </a:rPr>
              <a:t> Liu</a:t>
            </a:r>
          </a:p>
          <a:p>
            <a:r>
              <a:rPr lang="en-US" altLang="zh-CN" sz="2400" dirty="0">
                <a:latin typeface="Cousine" panose="020B0604020202020204" charset="0"/>
                <a:cs typeface="Cousine" panose="020B0604020202020204" charset="0"/>
              </a:rPr>
              <a:t>Hanlin Zou        Shun Yao</a:t>
            </a:r>
            <a:endParaRPr lang="zh-CN" altLang="en-US" sz="2400" dirty="0">
              <a:latin typeface="Cousine" panose="020B0604020202020204" charset="0"/>
              <a:cs typeface="Cousine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Geographic distribution of landlords by city</a:t>
            </a:r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4ABB68-8519-25B7-5355-8B6EACDB6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933" y="1018959"/>
            <a:ext cx="1609725" cy="38481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735E580-4B10-67A7-2297-509BB9355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7343" y="963314"/>
            <a:ext cx="1433259" cy="395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72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Visualization</a:t>
            </a:r>
            <a:endParaRPr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343225" y="1125000"/>
            <a:ext cx="8290800" cy="3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Owner-occupied and small landlords: </a:t>
            </a:r>
            <a:r>
              <a:rPr lang="en-US" altLang="zh-CN" sz="1800" b="1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75.91% </a:t>
            </a:r>
            <a:endParaRPr lang="en-US" altLang="zh-CN" sz="1800" b="0" i="0" u="none" strike="noStrike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en-US" altLang="zh-CN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Affordable Owner occupied and small landlords: </a:t>
            </a:r>
            <a:r>
              <a:rPr lang="en-US" altLang="zh-CN" sz="1800" b="1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36.27% 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51A9E97-0A03-2C7A-A132-45967CABB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58" y="1993805"/>
            <a:ext cx="3459447" cy="285492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754A3A-48C6-74CA-F4A4-70762A408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3253" y="1993806"/>
            <a:ext cx="3459447" cy="284910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 idx="4294967295"/>
          </p:nvPr>
        </p:nvSpPr>
        <p:spPr>
          <a:xfrm>
            <a:off x="-1206511" y="460294"/>
            <a:ext cx="77724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Extension</a:t>
            </a:r>
            <a:endParaRPr sz="6000" b="1"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4294967295"/>
          </p:nvPr>
        </p:nvSpPr>
        <p:spPr>
          <a:xfrm>
            <a:off x="614031" y="2222738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The top three companies with the most complaints are: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1. CABOOSE PROPERTIES LLC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2. ONE HUNDREND HALLEST ST LLC A MASS LLC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3. WILLIAMS NORMAN W</a:t>
            </a:r>
            <a:endParaRPr sz="1800" dirty="0"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6361383" y="147662"/>
            <a:ext cx="2222406" cy="2111795"/>
            <a:chOff x="3075562" y="756050"/>
            <a:chExt cx="2931161" cy="2815726"/>
          </a:xfrm>
        </p:grpSpPr>
        <p:sp>
          <p:nvSpPr>
            <p:cNvPr id="119" name="Google Shape;119;p17"/>
            <p:cNvSpPr/>
            <p:nvPr/>
          </p:nvSpPr>
          <p:spPr>
            <a:xfrm>
              <a:off x="3950843" y="1762696"/>
              <a:ext cx="1326900" cy="1326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3472643" y="1284496"/>
              <a:ext cx="2283300" cy="22833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5883273" y="1280600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2" name="Google Shape;122;p17"/>
            <p:cNvSpPr/>
            <p:nvPr/>
          </p:nvSpPr>
          <p:spPr>
            <a:xfrm rot="-5400000">
              <a:off x="4546838" y="-55875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3" name="Google Shape;123;p17"/>
            <p:cNvSpPr/>
            <p:nvPr/>
          </p:nvSpPr>
          <p:spPr>
            <a:xfrm rot="-5400000">
              <a:off x="3075562" y="756050"/>
              <a:ext cx="1326900" cy="1326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4" name="Google Shape;124;p17"/>
            <p:cNvCxnSpPr/>
            <p:nvPr/>
          </p:nvCxnSpPr>
          <p:spPr>
            <a:xfrm>
              <a:off x="3480293" y="1292146"/>
              <a:ext cx="2268000" cy="22680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7"/>
            <p:cNvCxnSpPr>
              <a:endCxn id="119" idx="7"/>
            </p:cNvCxnSpPr>
            <p:nvPr/>
          </p:nvCxnSpPr>
          <p:spPr>
            <a:xfrm flipH="1">
              <a:off x="5083423" y="128051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17"/>
            <p:cNvCxnSpPr/>
            <p:nvPr/>
          </p:nvCxnSpPr>
          <p:spPr>
            <a:xfrm>
              <a:off x="3345288" y="1288325"/>
              <a:ext cx="0" cy="22833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127" name="Google Shape;127;p17"/>
            <p:cNvCxnSpPr>
              <a:stCxn id="119" idx="3"/>
            </p:cNvCxnSpPr>
            <p:nvPr/>
          </p:nvCxnSpPr>
          <p:spPr>
            <a:xfrm flipH="1">
              <a:off x="3468663" y="289527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8" name="Google Shape;128;p17"/>
          <p:cNvSpPr/>
          <p:nvPr/>
        </p:nvSpPr>
        <p:spPr>
          <a:xfrm>
            <a:off x="7246337" y="1079748"/>
            <a:ext cx="598974" cy="598352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body" idx="1"/>
          </p:nvPr>
        </p:nvSpPr>
        <p:spPr>
          <a:xfrm>
            <a:off x="420778" y="1239803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Unsafe and dangerous</a:t>
            </a:r>
            <a:endParaRPr lang="en-US" dirty="0"/>
          </a:p>
        </p:txBody>
      </p:sp>
      <p:sp>
        <p:nvSpPr>
          <p:cNvPr id="135" name="Google Shape;135;p18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Most frequent </a:t>
            </a:r>
            <a:r>
              <a:rPr lang="en-US" altLang="zh-CN" dirty="0"/>
              <a:t>complaints</a:t>
            </a:r>
            <a:endParaRPr dirty="0"/>
          </a:p>
        </p:txBody>
      </p:sp>
      <p:sp>
        <p:nvSpPr>
          <p:cNvPr id="136" name="Google Shape;136;p18"/>
          <p:cNvSpPr txBox="1">
            <a:spLocks noGrp="1"/>
          </p:cNvSpPr>
          <p:nvPr>
            <p:ph type="body" idx="2"/>
          </p:nvPr>
        </p:nvSpPr>
        <p:spPr>
          <a:xfrm>
            <a:off x="4731381" y="1239803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failure to obtain permits</a:t>
            </a:r>
          </a:p>
        </p:txBody>
      </p:sp>
      <p:sp>
        <p:nvSpPr>
          <p:cNvPr id="137" name="Google Shape;137;p18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11F566-A4F6-5CFD-134E-CF67E1F1B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864" y="1759717"/>
            <a:ext cx="5091512" cy="31737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Which city has the highest number of complaints</a:t>
            </a:r>
          </a:p>
        </p:txBody>
      </p:sp>
      <p:sp>
        <p:nvSpPr>
          <p:cNvPr id="146" name="Google Shape;146;p19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E7FC096-186E-6234-F2B8-85BE1A29D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6787" y="1405808"/>
            <a:ext cx="3831304" cy="27371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537D88F-995A-E707-AA2A-4B94603D7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19" y="1405808"/>
            <a:ext cx="3524095" cy="273718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>
            <a:spLocks noGrp="1"/>
          </p:cNvSpPr>
          <p:nvPr>
            <p:ph type="title"/>
          </p:nvPr>
        </p:nvSpPr>
        <p:spPr>
          <a:xfrm>
            <a:off x="2127150" y="427136"/>
            <a:ext cx="4889700" cy="13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</a:rPr>
              <a:t>LIMITATIONS</a:t>
            </a:r>
            <a:endParaRPr sz="3600" b="1" dirty="0"/>
          </a:p>
        </p:txBody>
      </p:sp>
      <p:sp>
        <p:nvSpPr>
          <p:cNvPr id="168" name="Google Shape;168;p21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/>
          <p:nvPr/>
        </p:nvSpPr>
        <p:spPr>
          <a:xfrm>
            <a:off x="3211244" y="1435375"/>
            <a:ext cx="2684100" cy="27159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Google map API</a:t>
            </a:r>
            <a:endParaRPr sz="24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790175" y="1435375"/>
            <a:ext cx="2684100" cy="27159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breakdown of races for each city in the Boston area</a:t>
            </a:r>
          </a:p>
        </p:txBody>
      </p:sp>
      <p:sp>
        <p:nvSpPr>
          <p:cNvPr id="176" name="Google Shape;176;p22"/>
          <p:cNvSpPr/>
          <p:nvPr/>
        </p:nvSpPr>
        <p:spPr>
          <a:xfrm>
            <a:off x="5669849" y="1435375"/>
            <a:ext cx="2684100" cy="27159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Redundant complaints</a:t>
            </a:r>
            <a:endParaRPr sz="20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77" name="Google Shape;177;p22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ctrTitle" idx="4294967295"/>
          </p:nvPr>
        </p:nvSpPr>
        <p:spPr>
          <a:xfrm>
            <a:off x="878657" y="1440025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Thanks!</a:t>
            </a:r>
            <a:endParaRPr sz="6000" b="1"/>
          </a:p>
        </p:txBody>
      </p:sp>
      <p:sp>
        <p:nvSpPr>
          <p:cNvPr id="332" name="Google Shape;332;p33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Background</a:t>
            </a:r>
            <a:endParaRPr sz="2800" dirty="0"/>
          </a:p>
        </p:txBody>
      </p:sp>
      <p:sp>
        <p:nvSpPr>
          <p:cNvPr id="71" name="Google Shape;71;p12"/>
          <p:cNvSpPr txBox="1"/>
          <p:nvPr/>
        </p:nvSpPr>
        <p:spPr>
          <a:xfrm>
            <a:off x="404330" y="1292992"/>
            <a:ext cx="3776700" cy="16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Our goal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To help people with limited incomes find affordable housing.</a:t>
            </a:r>
          </a:p>
        </p:txBody>
      </p:sp>
      <p:sp>
        <p:nvSpPr>
          <p:cNvPr id="72" name="Google Shape;72;p12"/>
          <p:cNvSpPr txBox="1"/>
          <p:nvPr/>
        </p:nvSpPr>
        <p:spPr>
          <a:xfrm>
            <a:off x="4572000" y="1292992"/>
            <a:ext cx="3941700" cy="16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HOW?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use some of the techniques of data science to help the project find more suitable homes</a:t>
            </a:r>
            <a:endParaRPr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73" name="Google Shape;73;p12"/>
          <p:cNvSpPr txBox="1"/>
          <p:nvPr/>
        </p:nvSpPr>
        <p:spPr>
          <a:xfrm>
            <a:off x="417417" y="3540092"/>
            <a:ext cx="833629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Our GitHub link: 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https://github.com/BU-Spark/ds-councilor-louijeune-small-landlord/tree/dev/fall22-team-2</a:t>
            </a:r>
            <a:endParaRPr sz="1200" b="1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74" name="Google Shape;74;p12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 idx="4294967295"/>
          </p:nvPr>
        </p:nvSpPr>
        <p:spPr>
          <a:xfrm>
            <a:off x="878657" y="647541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Datasets NAV</a:t>
            </a:r>
            <a:endParaRPr sz="6000" b="1" dirty="0"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4294967295"/>
          </p:nvPr>
        </p:nvSpPr>
        <p:spPr>
          <a:xfrm>
            <a:off x="878657" y="1423212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/>
              <a:t>Base:			Extension:</a:t>
            </a:r>
            <a:endParaRPr sz="3600" dirty="0"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4294967295"/>
          </p:nvPr>
        </p:nvSpPr>
        <p:spPr>
          <a:xfrm>
            <a:off x="860700" y="2034459"/>
            <a:ext cx="37113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800" dirty="0"/>
              <a:t>Boston Accessor Added Income Restricted.csv</a:t>
            </a:r>
          </a:p>
          <a:p>
            <a:pPr marL="285750" indent="-285750"/>
            <a:r>
              <a:rPr lang="en-US" sz="1800" dirty="0"/>
              <a:t>boston-neighbourhood-data.csv</a:t>
            </a:r>
          </a:p>
          <a:p>
            <a:pPr marL="285750" indent="-285750"/>
            <a:r>
              <a:rPr lang="en-US" sz="1800" dirty="0"/>
              <a:t>BostonAssessorsDataCleaned.csv</a:t>
            </a:r>
          </a:p>
          <a:p>
            <a:pPr marL="285750" indent="-285750"/>
            <a:r>
              <a:rPr lang="en-US" sz="1800" dirty="0"/>
              <a:t>income-restricted-inventory-2021.csv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" name="Google Shape;89;p13">
            <a:extLst>
              <a:ext uri="{FF2B5EF4-FFF2-40B4-BE49-F238E27FC236}">
                <a16:creationId xmlns:a16="http://schemas.microsoft.com/office/drawing/2014/main" id="{58B8C93C-E21E-40E1-E3C5-649A4F69274D}"/>
              </a:ext>
            </a:extLst>
          </p:cNvPr>
          <p:cNvSpPr txBox="1">
            <a:spLocks/>
          </p:cNvSpPr>
          <p:nvPr/>
        </p:nvSpPr>
        <p:spPr>
          <a:xfrm>
            <a:off x="4554043" y="2034459"/>
            <a:ext cx="3711300" cy="24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▪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▫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285750" indent="-285750"/>
            <a:r>
              <a:rPr lang="en-US" sz="1800" dirty="0"/>
              <a:t>RentSmart.csv</a:t>
            </a:r>
          </a:p>
          <a:p>
            <a:pPr marL="285750" indent="-285750"/>
            <a:r>
              <a:rPr lang="en-US" sz="1800" dirty="0"/>
              <a:t>Boston Accessor Added Income Restricted.csv</a:t>
            </a:r>
          </a:p>
          <a:p>
            <a:pPr marL="285750" indent="-285750"/>
            <a:r>
              <a:rPr lang="en-US" sz="1800" dirty="0"/>
              <a:t>Building and Properties Violations.csv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921200" y="1284978"/>
            <a:ext cx="7205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3"/>
                </a:solidFill>
              </a:rPr>
              <a:t>1</a:t>
            </a:r>
            <a:endParaRPr sz="60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Base Questions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226882" y="2466600"/>
            <a:ext cx="8853628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# of units of landlords NOT currently enrolled in different affordable housing programs?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/>
              <a:t>19304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268133" y="115351"/>
            <a:ext cx="8853628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Geographic distribution (by zip code)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Of NOT enrolled landlords</a:t>
            </a:r>
            <a:endParaRPr dirty="0"/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F008D3E-0427-F4DC-9CDA-93D2458FC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471" y="1052096"/>
            <a:ext cx="6490952" cy="373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949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268133" y="355983"/>
            <a:ext cx="8853628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Distribution of races in Boston</a:t>
            </a:r>
            <a:endParaRPr dirty="0"/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6B56E45-1FC9-183C-EAEC-2AF609AAE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93" y="1050870"/>
            <a:ext cx="8525814" cy="315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045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290372" y="135977"/>
            <a:ext cx="8853628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current distribution of landlords in current affordable housing programs</a:t>
            </a: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BCBDBB6-D5F5-D9FE-1542-D969138A6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6137" y="1048238"/>
            <a:ext cx="5562098" cy="350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100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235370" y="87851"/>
            <a:ext cx="8853628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Geographic distribution (by zip code)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Of enrolled landlords and whose housing</a:t>
            </a: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A677868-C8FD-FF5E-6DDA-DDF4AC34C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184" y="1444583"/>
            <a:ext cx="4320702" cy="248802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1E2F6D-7C24-1E2B-E64E-D1562E19F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370" y="1444582"/>
            <a:ext cx="4258101" cy="248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340940"/>
      </p:ext>
    </p:extLst>
  </p:cSld>
  <p:clrMapOvr>
    <a:masterClrMapping/>
  </p:clrMapOvr>
</p:sld>
</file>

<file path=ppt/theme/theme1.xml><?xml version="1.0" encoding="utf-8"?>
<a:theme xmlns:a="http://schemas.openxmlformats.org/drawingml/2006/main" name="Valentine template">
  <a:themeElements>
    <a:clrScheme name="Custom 347">
      <a:dk1>
        <a:srgbClr val="000000"/>
      </a:dk1>
      <a:lt1>
        <a:srgbClr val="FFFFFF"/>
      </a:lt1>
      <a:dk2>
        <a:srgbClr val="565F6F"/>
      </a:dk2>
      <a:lt2>
        <a:srgbClr val="DFE3E9"/>
      </a:lt2>
      <a:accent1>
        <a:srgbClr val="3D85C6"/>
      </a:accent1>
      <a:accent2>
        <a:srgbClr val="6FA8DC"/>
      </a:accent2>
      <a:accent3>
        <a:srgbClr val="9FC5E8"/>
      </a:accent3>
      <a:accent4>
        <a:srgbClr val="CFE2F3"/>
      </a:accent4>
      <a:accent5>
        <a:srgbClr val="D9D9D9"/>
      </a:accent5>
      <a:accent6>
        <a:srgbClr val="99999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264</Words>
  <Application>Microsoft Office PowerPoint</Application>
  <PresentationFormat>全屏显示(16:9)</PresentationFormat>
  <Paragraphs>66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Times New Roman</vt:lpstr>
      <vt:lpstr>Arial</vt:lpstr>
      <vt:lpstr>Cousine</vt:lpstr>
      <vt:lpstr>Valentine template</vt:lpstr>
      <vt:lpstr>Small Landlord Analysis</vt:lpstr>
      <vt:lpstr>Background</vt:lpstr>
      <vt:lpstr>Datasets NAV</vt:lpstr>
      <vt:lpstr>1 Base Questions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Geographic distribution of landlords by city</vt:lpstr>
      <vt:lpstr>Visualization</vt:lpstr>
      <vt:lpstr>Extension</vt:lpstr>
      <vt:lpstr>Most frequent complaints</vt:lpstr>
      <vt:lpstr>Which city has the highest number of complaints</vt:lpstr>
      <vt:lpstr>LIMITATIONS</vt:lpstr>
      <vt:lpstr>PowerPoint 演示文稿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Landlord Analysis</dc:title>
  <cp:lastModifiedBy>Hanlin Zou</cp:lastModifiedBy>
  <cp:revision>2</cp:revision>
  <dcterms:modified xsi:type="dcterms:W3CDTF">2022-12-09T04:42:09Z</dcterms:modified>
</cp:coreProperties>
</file>